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notesMasterIdLst>
    <p:notesMasterId r:id="rId11"/>
  </p:notesMasterIdLst>
  <p:sldIdLst>
    <p:sldId id="256" r:id="rId2"/>
    <p:sldId id="267" r:id="rId3"/>
    <p:sldId id="268" r:id="rId4"/>
    <p:sldId id="272" r:id="rId5"/>
    <p:sldId id="274" r:id="rId6"/>
    <p:sldId id="277" r:id="rId7"/>
    <p:sldId id="275" r:id="rId8"/>
    <p:sldId id="270" r:id="rId9"/>
    <p:sldId id="264" r:id="rId10"/>
  </p:sldIdLst>
  <p:sldSz cx="12192000" cy="68580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028844" cy="351216"/>
          </a:xfrm>
          <a:prstGeom prst="rect">
            <a:avLst/>
          </a:prstGeom>
        </p:spPr>
        <p:txBody>
          <a:bodyPr vert="horz" lIns="88126" tIns="44064" rIns="88126" bIns="4406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539" y="1"/>
            <a:ext cx="4028844" cy="351216"/>
          </a:xfrm>
          <a:prstGeom prst="rect">
            <a:avLst/>
          </a:prstGeom>
        </p:spPr>
        <p:txBody>
          <a:bodyPr vert="horz" lIns="88126" tIns="44064" rIns="88126" bIns="44064" rtlCol="0"/>
          <a:lstStyle>
            <a:lvl1pPr algn="r">
              <a:defRPr sz="1200"/>
            </a:lvl1pPr>
          </a:lstStyle>
          <a:p>
            <a:fld id="{9B88D0C7-E92F-4B9E-9522-4363B8D72E5B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26" tIns="44064" rIns="88126" bIns="4406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047" y="3374219"/>
            <a:ext cx="7436312" cy="2759881"/>
          </a:xfrm>
          <a:prstGeom prst="rect">
            <a:avLst/>
          </a:prstGeom>
        </p:spPr>
        <p:txBody>
          <a:bodyPr vert="horz" lIns="88126" tIns="44064" rIns="88126" bIns="4406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659185"/>
            <a:ext cx="4028844" cy="351215"/>
          </a:xfrm>
          <a:prstGeom prst="rect">
            <a:avLst/>
          </a:prstGeom>
        </p:spPr>
        <p:txBody>
          <a:bodyPr vert="horz" lIns="88126" tIns="44064" rIns="88126" bIns="4406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539" y="6659185"/>
            <a:ext cx="4028844" cy="351215"/>
          </a:xfrm>
          <a:prstGeom prst="rect">
            <a:avLst/>
          </a:prstGeom>
        </p:spPr>
        <p:txBody>
          <a:bodyPr vert="horz" lIns="88126" tIns="44064" rIns="88126" bIns="44064" rtlCol="0" anchor="b"/>
          <a:lstStyle>
            <a:lvl1pPr algn="r">
              <a:defRPr sz="1200"/>
            </a:lvl1pPr>
          </a:lstStyle>
          <a:p>
            <a:fld id="{BAF7F8BA-ECCF-4989-8560-6F71BF1A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09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F472AD4-7334-4CBF-9197-DDA9FF64B715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802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DC40-4FEE-4B60-91BF-2102909F7911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087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F8FC-6E19-4A49-A46A-041998F1765B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243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F9F89-DAE2-4EE0-BD2A-F6830128A8BF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06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3C23B-79DB-4F60-B6D1-A5E760815431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298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931E6-2BE0-4988-954B-250C3A81AACE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04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8678-2806-4410-BF20-D8DA10B16B49}" type="datetime1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58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3E-8A85-49F9-BA0A-8EAC3CD3C1F2}" type="datetime1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67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E3252-21CB-41F9-AC08-2367BF963DE6}" type="datetime1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8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1F60-9DBE-4543-81A0-81C0A0A72DA4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8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E1E94-00C8-4B1E-A53F-AECFA07C5CE8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377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076F839-C0FC-4B6C-BFAE-938A84F6050D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7221099-E646-4FE5-9ECA-B34CC939F2E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778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D361C-DFFD-FC6D-0375-F5850233F1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Huron Behavioral Health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CFC5E-570B-D065-EE32-69C1648CA7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FY26 Operating and Capital Budget</a:t>
            </a:r>
          </a:p>
        </p:txBody>
      </p:sp>
    </p:spTree>
    <p:extLst>
      <p:ext uri="{BB962C8B-B14F-4D97-AF65-F5344CB8AC3E}">
        <p14:creationId xmlns:p14="http://schemas.microsoft.com/office/powerpoint/2010/main" val="1964146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791EE-218B-5902-F98D-DDD1F081D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FY26 operating budget - </a:t>
            </a:r>
            <a:r>
              <a:rPr lang="en-US" sz="3200" dirty="0"/>
              <a:t>revenue</a:t>
            </a:r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280540F2-6705-04A7-BE31-A24AD0D9C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4513" y="1874982"/>
            <a:ext cx="5311112" cy="42466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18928D-290F-C998-DBF5-65B871295638}"/>
              </a:ext>
            </a:extLst>
          </p:cNvPr>
          <p:cNvSpPr txBox="1"/>
          <p:nvPr/>
        </p:nvSpPr>
        <p:spPr>
          <a:xfrm>
            <a:off x="8793018" y="2198254"/>
            <a:ext cx="2817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Total Revenue $13,663,260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777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5E37E-9DB1-4297-7A78-CAC2347A9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FY26 operating budget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B1935E2-C79D-9A2E-9EB4-CA20F52109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8989" y="2300654"/>
            <a:ext cx="7686495" cy="225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105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BCF9A-86A3-7389-ECAB-F3C1C9F8B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FY26 Operating budget </a:t>
            </a:r>
            <a:r>
              <a:rPr lang="en-US" sz="3200" dirty="0"/>
              <a:t>–</a:t>
            </a:r>
            <a:r>
              <a:rPr lang="en-US" dirty="0"/>
              <a:t> </a:t>
            </a:r>
            <a:r>
              <a:rPr lang="en-US" sz="3200" dirty="0"/>
              <a:t>Expense</a:t>
            </a:r>
            <a:endParaRPr lang="en-US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187A6B75-1A17-2946-576C-E84D542616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0834" y="1768787"/>
            <a:ext cx="5894121" cy="45039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540B53-4FC0-2141-AC53-3D5C6F1F6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075" y="2288031"/>
            <a:ext cx="3710801" cy="281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74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5E37E-9DB1-4297-7A78-CAC2347A9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FY26 operating budget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D630395C-30C8-6044-8135-2DE117743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8831" y="1595303"/>
            <a:ext cx="7070665" cy="438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77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BCF9A-86A3-7389-ECAB-F3C1C9F8B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FY26 Operating budget </a:t>
            </a:r>
            <a:r>
              <a:rPr lang="en-US" sz="3200" dirty="0"/>
              <a:t>–</a:t>
            </a:r>
            <a:r>
              <a:rPr lang="en-US" dirty="0"/>
              <a:t> </a:t>
            </a:r>
            <a:r>
              <a:rPr lang="en-US" sz="3200" dirty="0"/>
              <a:t>inpatient hospitalization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F2FDBF6-72F1-79C6-7FCA-1BDC27382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786" y="2163715"/>
            <a:ext cx="5288927" cy="31623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C3DBC1-2CFC-46EF-F041-D4E702027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2182767"/>
            <a:ext cx="5264727" cy="314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6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12C37-1FA9-CF64-4240-38A5BF988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FY26 Operating budget – </a:t>
            </a:r>
            <a:r>
              <a:rPr lang="en-US" sz="3200" dirty="0"/>
              <a:t>summary of changes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5232A6-02C0-586C-D35B-91355A21C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6306" y="2189018"/>
            <a:ext cx="4935424" cy="349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0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AE99B-3544-4734-5A7B-66E0A93E3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FY26 Operating budget - </a:t>
            </a:r>
            <a:r>
              <a:rPr lang="en-US" sz="3200" dirty="0"/>
              <a:t>employees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DD5C468-23C3-4EC3-CCFC-EE04BDF794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7683" y="1745673"/>
            <a:ext cx="6130864" cy="43378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0442D8-EDDC-C6AF-B736-B072F83133EE}"/>
              </a:ext>
            </a:extLst>
          </p:cNvPr>
          <p:cNvSpPr txBox="1"/>
          <p:nvPr/>
        </p:nvSpPr>
        <p:spPr>
          <a:xfrm>
            <a:off x="8866909" y="2475345"/>
            <a:ext cx="2613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Total Employees  53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241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E9D8A-2FCD-3DE7-CE46-F8736ABC8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Fy26 capital budget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5ED35D3-7F93-3728-49D4-D08D42E162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7879" y="1645395"/>
            <a:ext cx="4652557" cy="4498046"/>
          </a:xfrm>
        </p:spPr>
      </p:pic>
    </p:spTree>
    <p:extLst>
      <p:ext uri="{BB962C8B-B14F-4D97-AF65-F5344CB8AC3E}">
        <p14:creationId xmlns:p14="http://schemas.microsoft.com/office/powerpoint/2010/main" val="688203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3034</TotalTime>
  <Words>53</Words>
  <Application>Microsoft Office PowerPoint</Application>
  <PresentationFormat>Widescreen</PresentationFormat>
  <Paragraphs>12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Tw Cen MT</vt:lpstr>
      <vt:lpstr>Tw Cen MT Condensed</vt:lpstr>
      <vt:lpstr>Wingdings 3</vt:lpstr>
      <vt:lpstr>Integral</vt:lpstr>
      <vt:lpstr>Huron Behavioral Health </vt:lpstr>
      <vt:lpstr>FY26 operating budget - revenue</vt:lpstr>
      <vt:lpstr>FY26 operating budget</vt:lpstr>
      <vt:lpstr>FY26 Operating budget – Expense</vt:lpstr>
      <vt:lpstr>FY26 operating budget</vt:lpstr>
      <vt:lpstr>FY26 Operating budget – inpatient hospitalization</vt:lpstr>
      <vt:lpstr>FY26 Operating budget – summary of changes</vt:lpstr>
      <vt:lpstr>FY26 Operating budget - employees</vt:lpstr>
      <vt:lpstr>Fy26 capital budget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Stephanie Remley</dc:creator>
  <cp:lastModifiedBy>Stephanie Remley</cp:lastModifiedBy>
  <cp:revision>22</cp:revision>
  <cp:lastPrinted>2025-09-10T16:32:15Z</cp:lastPrinted>
  <dcterms:created xsi:type="dcterms:W3CDTF">2024-09-16T16:45:48Z</dcterms:created>
  <dcterms:modified xsi:type="dcterms:W3CDTF">2025-09-10T16:47:57Z</dcterms:modified>
</cp:coreProperties>
</file>